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AE3DCC-1EA3-4613-8123-B5E45B79AF4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9132F3-F899-4614-88E3-91EB9341E8C9}">
      <dgm:prSet phldrT="[Text]"/>
      <dgm:spPr/>
      <dgm:t>
        <a:bodyPr/>
        <a:lstStyle/>
        <a:p>
          <a:r>
            <a:rPr lang="en-US" dirty="0" smtClean="0"/>
            <a:t>AVAILABILITY OF BOOKS ON BRAILLE</a:t>
          </a:r>
          <a:endParaRPr lang="en-US" dirty="0"/>
        </a:p>
      </dgm:t>
    </dgm:pt>
    <dgm:pt modelId="{FCE61FA6-EBEB-4E50-857C-9F1AFCAC98BC}" type="parTrans" cxnId="{864ED834-B8C1-4330-AD43-78F6844B1EFA}">
      <dgm:prSet/>
      <dgm:spPr/>
      <dgm:t>
        <a:bodyPr/>
        <a:lstStyle/>
        <a:p>
          <a:endParaRPr lang="en-US"/>
        </a:p>
      </dgm:t>
    </dgm:pt>
    <dgm:pt modelId="{93569886-1269-4CC1-AE31-7E8254442495}" type="sibTrans" cxnId="{864ED834-B8C1-4330-AD43-78F6844B1EFA}">
      <dgm:prSet/>
      <dgm:spPr/>
      <dgm:t>
        <a:bodyPr/>
        <a:lstStyle/>
        <a:p>
          <a:endParaRPr lang="en-US"/>
        </a:p>
      </dgm:t>
    </dgm:pt>
    <dgm:pt modelId="{9AE30A5B-3BDB-42E4-9625-6708CE6254E3}">
      <dgm:prSet phldrT="[Text]"/>
      <dgm:spPr/>
      <dgm:t>
        <a:bodyPr/>
        <a:lstStyle/>
        <a:p>
          <a:r>
            <a:rPr lang="en-US" dirty="0" smtClean="0"/>
            <a:t>CAN’T SHARE THEIR CREATION</a:t>
          </a:r>
          <a:endParaRPr lang="en-US" dirty="0"/>
        </a:p>
      </dgm:t>
    </dgm:pt>
    <dgm:pt modelId="{899B2419-B016-430D-AA28-23C95760A2BD}" type="parTrans" cxnId="{D076EDBE-887C-4F48-A51C-5FDCA5B1DD98}">
      <dgm:prSet/>
      <dgm:spPr/>
      <dgm:t>
        <a:bodyPr/>
        <a:lstStyle/>
        <a:p>
          <a:endParaRPr lang="en-US"/>
        </a:p>
      </dgm:t>
    </dgm:pt>
    <dgm:pt modelId="{CC9A6256-3D2B-45B1-9CE0-BDDC5DE3800B}" type="sibTrans" cxnId="{D076EDBE-887C-4F48-A51C-5FDCA5B1DD98}">
      <dgm:prSet/>
      <dgm:spPr/>
      <dgm:t>
        <a:bodyPr/>
        <a:lstStyle/>
        <a:p>
          <a:endParaRPr lang="en-US"/>
        </a:p>
      </dgm:t>
    </dgm:pt>
    <dgm:pt modelId="{7D427DBD-F363-4CCA-8D11-415503BF71A6}">
      <dgm:prSet phldrT="[Text]"/>
      <dgm:spPr/>
      <dgm:t>
        <a:bodyPr/>
        <a:lstStyle/>
        <a:p>
          <a:r>
            <a:rPr lang="en-US" dirty="0" smtClean="0"/>
            <a:t>BLOCKADE FOR EDUCATION</a:t>
          </a:r>
          <a:endParaRPr lang="en-US" dirty="0"/>
        </a:p>
      </dgm:t>
    </dgm:pt>
    <dgm:pt modelId="{516E6E7A-B65A-49A0-A30F-ED8256531F45}" type="parTrans" cxnId="{5706EFB8-E31D-4AB4-83A9-9B4C0FE88A74}">
      <dgm:prSet/>
      <dgm:spPr/>
      <dgm:t>
        <a:bodyPr/>
        <a:lstStyle/>
        <a:p>
          <a:endParaRPr lang="en-US"/>
        </a:p>
      </dgm:t>
    </dgm:pt>
    <dgm:pt modelId="{1AC5A3BE-1C4A-4D6E-B924-C2183DE71944}" type="sibTrans" cxnId="{5706EFB8-E31D-4AB4-83A9-9B4C0FE88A74}">
      <dgm:prSet/>
      <dgm:spPr/>
      <dgm:t>
        <a:bodyPr/>
        <a:lstStyle/>
        <a:p>
          <a:endParaRPr lang="en-US"/>
        </a:p>
      </dgm:t>
    </dgm:pt>
    <dgm:pt modelId="{0C328E28-2A8E-4D55-BE1F-69BF975E4218}" type="pres">
      <dgm:prSet presAssocID="{0CAE3DCC-1EA3-4613-8123-B5E45B79AF4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E59A74-2BB8-4AD2-B112-31B26FB1C88E}" type="pres">
      <dgm:prSet presAssocID="{459132F3-F899-4614-88E3-91EB9341E8C9}" presName="parentLin" presStyleCnt="0"/>
      <dgm:spPr/>
    </dgm:pt>
    <dgm:pt modelId="{400F4FC2-56AF-4971-8FB1-52CE6DFC56EC}" type="pres">
      <dgm:prSet presAssocID="{459132F3-F899-4614-88E3-91EB9341E8C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7F9B620-BE61-46C6-BEC3-93679C02A0B5}" type="pres">
      <dgm:prSet presAssocID="{459132F3-F899-4614-88E3-91EB9341E8C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6A813-B1F9-4E21-85FD-DC9F9CE7D204}" type="pres">
      <dgm:prSet presAssocID="{459132F3-F899-4614-88E3-91EB9341E8C9}" presName="negativeSpace" presStyleCnt="0"/>
      <dgm:spPr/>
    </dgm:pt>
    <dgm:pt modelId="{15F88CED-BDFA-4BE4-93D3-ACC8E30EE17A}" type="pres">
      <dgm:prSet presAssocID="{459132F3-F899-4614-88E3-91EB9341E8C9}" presName="childText" presStyleLbl="conFgAcc1" presStyleIdx="0" presStyleCnt="3" custLinFactY="-40963" custLinFactNeighborX="-4922" custLinFactNeighborY="-100000">
        <dgm:presLayoutVars>
          <dgm:bulletEnabled val="1"/>
        </dgm:presLayoutVars>
      </dgm:prSet>
      <dgm:spPr/>
    </dgm:pt>
    <dgm:pt modelId="{9F9C0125-7EA0-483B-8E5D-D58510028BBE}" type="pres">
      <dgm:prSet presAssocID="{93569886-1269-4CC1-AE31-7E8254442495}" presName="spaceBetweenRectangles" presStyleCnt="0"/>
      <dgm:spPr/>
    </dgm:pt>
    <dgm:pt modelId="{842B1AD9-8C9D-44E5-B194-46CD7DB63B01}" type="pres">
      <dgm:prSet presAssocID="{9AE30A5B-3BDB-42E4-9625-6708CE6254E3}" presName="parentLin" presStyleCnt="0"/>
      <dgm:spPr/>
    </dgm:pt>
    <dgm:pt modelId="{2C883144-44E3-4C15-8240-C55164939C5B}" type="pres">
      <dgm:prSet presAssocID="{9AE30A5B-3BDB-42E4-9625-6708CE6254E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F50C8D9-6F93-4F61-B0C7-1BE5D0C072C4}" type="pres">
      <dgm:prSet presAssocID="{9AE30A5B-3BDB-42E4-9625-6708CE6254E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7800B-90EC-45AA-93C7-A1643EE52DFD}" type="pres">
      <dgm:prSet presAssocID="{9AE30A5B-3BDB-42E4-9625-6708CE6254E3}" presName="negativeSpace" presStyleCnt="0"/>
      <dgm:spPr/>
    </dgm:pt>
    <dgm:pt modelId="{D35E3BDD-8867-4546-A77C-5FA76588A837}" type="pres">
      <dgm:prSet presAssocID="{9AE30A5B-3BDB-42E4-9625-6708CE6254E3}" presName="childText" presStyleLbl="conFgAcc1" presStyleIdx="1" presStyleCnt="3">
        <dgm:presLayoutVars>
          <dgm:bulletEnabled val="1"/>
        </dgm:presLayoutVars>
      </dgm:prSet>
      <dgm:spPr/>
    </dgm:pt>
    <dgm:pt modelId="{61935D27-F7E7-48C9-A7C5-90DA31558D9C}" type="pres">
      <dgm:prSet presAssocID="{CC9A6256-3D2B-45B1-9CE0-BDDC5DE3800B}" presName="spaceBetweenRectangles" presStyleCnt="0"/>
      <dgm:spPr/>
    </dgm:pt>
    <dgm:pt modelId="{B6B97F42-8B4D-489F-B568-D50A7238C864}" type="pres">
      <dgm:prSet presAssocID="{7D427DBD-F363-4CCA-8D11-415503BF71A6}" presName="parentLin" presStyleCnt="0"/>
      <dgm:spPr/>
    </dgm:pt>
    <dgm:pt modelId="{1106868E-9FFE-472D-8BCA-5CB22B6B1A7B}" type="pres">
      <dgm:prSet presAssocID="{7D427DBD-F363-4CCA-8D11-415503BF71A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9912573-4A37-481C-A4A6-30E8027A4106}" type="pres">
      <dgm:prSet presAssocID="{7D427DBD-F363-4CCA-8D11-415503BF71A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A5E64-7D59-4E0D-A027-9B5F68583AD8}" type="pres">
      <dgm:prSet presAssocID="{7D427DBD-F363-4CCA-8D11-415503BF71A6}" presName="negativeSpace" presStyleCnt="0"/>
      <dgm:spPr/>
    </dgm:pt>
    <dgm:pt modelId="{5A44FDAA-052E-4877-AD4F-95D25E54FCEB}" type="pres">
      <dgm:prSet presAssocID="{7D427DBD-F363-4CCA-8D11-415503BF71A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4CFDEFA-1DFC-4FB5-9A52-8C25823A2389}" type="presOf" srcId="{9AE30A5B-3BDB-42E4-9625-6708CE6254E3}" destId="{2C883144-44E3-4C15-8240-C55164939C5B}" srcOrd="0" destOrd="0" presId="urn:microsoft.com/office/officeart/2005/8/layout/list1"/>
    <dgm:cxn modelId="{6BC40734-F590-4F27-B58D-7F4F4EA220D0}" type="presOf" srcId="{9AE30A5B-3BDB-42E4-9625-6708CE6254E3}" destId="{AF50C8D9-6F93-4F61-B0C7-1BE5D0C072C4}" srcOrd="1" destOrd="0" presId="urn:microsoft.com/office/officeart/2005/8/layout/list1"/>
    <dgm:cxn modelId="{CAD0530F-0279-47BA-B124-F056103F037A}" type="presOf" srcId="{0CAE3DCC-1EA3-4613-8123-B5E45B79AF4B}" destId="{0C328E28-2A8E-4D55-BE1F-69BF975E4218}" srcOrd="0" destOrd="0" presId="urn:microsoft.com/office/officeart/2005/8/layout/list1"/>
    <dgm:cxn modelId="{89686B33-1019-472E-8A84-177E9A91908B}" type="presOf" srcId="{7D427DBD-F363-4CCA-8D11-415503BF71A6}" destId="{1106868E-9FFE-472D-8BCA-5CB22B6B1A7B}" srcOrd="0" destOrd="0" presId="urn:microsoft.com/office/officeart/2005/8/layout/list1"/>
    <dgm:cxn modelId="{864ED834-B8C1-4330-AD43-78F6844B1EFA}" srcId="{0CAE3DCC-1EA3-4613-8123-B5E45B79AF4B}" destId="{459132F3-F899-4614-88E3-91EB9341E8C9}" srcOrd="0" destOrd="0" parTransId="{FCE61FA6-EBEB-4E50-857C-9F1AFCAC98BC}" sibTransId="{93569886-1269-4CC1-AE31-7E8254442495}"/>
    <dgm:cxn modelId="{5706EFB8-E31D-4AB4-83A9-9B4C0FE88A74}" srcId="{0CAE3DCC-1EA3-4613-8123-B5E45B79AF4B}" destId="{7D427DBD-F363-4CCA-8D11-415503BF71A6}" srcOrd="2" destOrd="0" parTransId="{516E6E7A-B65A-49A0-A30F-ED8256531F45}" sibTransId="{1AC5A3BE-1C4A-4D6E-B924-C2183DE71944}"/>
    <dgm:cxn modelId="{00D5C2A2-AD6E-4834-A5B9-4B4C63F29081}" type="presOf" srcId="{459132F3-F899-4614-88E3-91EB9341E8C9}" destId="{27F9B620-BE61-46C6-BEC3-93679C02A0B5}" srcOrd="1" destOrd="0" presId="urn:microsoft.com/office/officeart/2005/8/layout/list1"/>
    <dgm:cxn modelId="{D076EDBE-887C-4F48-A51C-5FDCA5B1DD98}" srcId="{0CAE3DCC-1EA3-4613-8123-B5E45B79AF4B}" destId="{9AE30A5B-3BDB-42E4-9625-6708CE6254E3}" srcOrd="1" destOrd="0" parTransId="{899B2419-B016-430D-AA28-23C95760A2BD}" sibTransId="{CC9A6256-3D2B-45B1-9CE0-BDDC5DE3800B}"/>
    <dgm:cxn modelId="{2F2E21CB-46EA-4D75-A9CB-2AEA5EB131AA}" type="presOf" srcId="{7D427DBD-F363-4CCA-8D11-415503BF71A6}" destId="{C9912573-4A37-481C-A4A6-30E8027A4106}" srcOrd="1" destOrd="0" presId="urn:microsoft.com/office/officeart/2005/8/layout/list1"/>
    <dgm:cxn modelId="{766B2516-DD3F-4323-8D2A-E31799EB765A}" type="presOf" srcId="{459132F3-F899-4614-88E3-91EB9341E8C9}" destId="{400F4FC2-56AF-4971-8FB1-52CE6DFC56EC}" srcOrd="0" destOrd="0" presId="urn:microsoft.com/office/officeart/2005/8/layout/list1"/>
    <dgm:cxn modelId="{5C009DD4-30AE-422D-BB5E-3EA841067032}" type="presParOf" srcId="{0C328E28-2A8E-4D55-BE1F-69BF975E4218}" destId="{C8E59A74-2BB8-4AD2-B112-31B26FB1C88E}" srcOrd="0" destOrd="0" presId="urn:microsoft.com/office/officeart/2005/8/layout/list1"/>
    <dgm:cxn modelId="{C824A8D1-D08C-461B-881A-32E0401C43BF}" type="presParOf" srcId="{C8E59A74-2BB8-4AD2-B112-31B26FB1C88E}" destId="{400F4FC2-56AF-4971-8FB1-52CE6DFC56EC}" srcOrd="0" destOrd="0" presId="urn:microsoft.com/office/officeart/2005/8/layout/list1"/>
    <dgm:cxn modelId="{75673E72-2FA2-4FD6-9296-683F0A61E038}" type="presParOf" srcId="{C8E59A74-2BB8-4AD2-B112-31B26FB1C88E}" destId="{27F9B620-BE61-46C6-BEC3-93679C02A0B5}" srcOrd="1" destOrd="0" presId="urn:microsoft.com/office/officeart/2005/8/layout/list1"/>
    <dgm:cxn modelId="{7F52B05B-FDCA-48D5-8091-FD71F2854BA8}" type="presParOf" srcId="{0C328E28-2A8E-4D55-BE1F-69BF975E4218}" destId="{9C86A813-B1F9-4E21-85FD-DC9F9CE7D204}" srcOrd="1" destOrd="0" presId="urn:microsoft.com/office/officeart/2005/8/layout/list1"/>
    <dgm:cxn modelId="{BA460196-D138-4E1A-B307-17B3C20FFB34}" type="presParOf" srcId="{0C328E28-2A8E-4D55-BE1F-69BF975E4218}" destId="{15F88CED-BDFA-4BE4-93D3-ACC8E30EE17A}" srcOrd="2" destOrd="0" presId="urn:microsoft.com/office/officeart/2005/8/layout/list1"/>
    <dgm:cxn modelId="{84DF1409-35A3-407D-96FB-2E9ED8A7F92D}" type="presParOf" srcId="{0C328E28-2A8E-4D55-BE1F-69BF975E4218}" destId="{9F9C0125-7EA0-483B-8E5D-D58510028BBE}" srcOrd="3" destOrd="0" presId="urn:microsoft.com/office/officeart/2005/8/layout/list1"/>
    <dgm:cxn modelId="{D4F67294-611E-45B2-8A4C-30D948841841}" type="presParOf" srcId="{0C328E28-2A8E-4D55-BE1F-69BF975E4218}" destId="{842B1AD9-8C9D-44E5-B194-46CD7DB63B01}" srcOrd="4" destOrd="0" presId="urn:microsoft.com/office/officeart/2005/8/layout/list1"/>
    <dgm:cxn modelId="{67700953-0E23-495F-A994-3EEBB37A7C69}" type="presParOf" srcId="{842B1AD9-8C9D-44E5-B194-46CD7DB63B01}" destId="{2C883144-44E3-4C15-8240-C55164939C5B}" srcOrd="0" destOrd="0" presId="urn:microsoft.com/office/officeart/2005/8/layout/list1"/>
    <dgm:cxn modelId="{3CA83141-124A-4D3A-A39D-63157CC8C0D8}" type="presParOf" srcId="{842B1AD9-8C9D-44E5-B194-46CD7DB63B01}" destId="{AF50C8D9-6F93-4F61-B0C7-1BE5D0C072C4}" srcOrd="1" destOrd="0" presId="urn:microsoft.com/office/officeart/2005/8/layout/list1"/>
    <dgm:cxn modelId="{F368858B-AEB2-4CF0-961B-024D72931DFC}" type="presParOf" srcId="{0C328E28-2A8E-4D55-BE1F-69BF975E4218}" destId="{C077800B-90EC-45AA-93C7-A1643EE52DFD}" srcOrd="5" destOrd="0" presId="urn:microsoft.com/office/officeart/2005/8/layout/list1"/>
    <dgm:cxn modelId="{662A3D62-C6B0-444E-88AD-C9C003394BEE}" type="presParOf" srcId="{0C328E28-2A8E-4D55-BE1F-69BF975E4218}" destId="{D35E3BDD-8867-4546-A77C-5FA76588A837}" srcOrd="6" destOrd="0" presId="urn:microsoft.com/office/officeart/2005/8/layout/list1"/>
    <dgm:cxn modelId="{AA68FAF2-656A-48B0-8E40-44B4DF932D25}" type="presParOf" srcId="{0C328E28-2A8E-4D55-BE1F-69BF975E4218}" destId="{61935D27-F7E7-48C9-A7C5-90DA31558D9C}" srcOrd="7" destOrd="0" presId="urn:microsoft.com/office/officeart/2005/8/layout/list1"/>
    <dgm:cxn modelId="{989ABE1B-4B4C-4150-B96A-35417B8EA602}" type="presParOf" srcId="{0C328E28-2A8E-4D55-BE1F-69BF975E4218}" destId="{B6B97F42-8B4D-489F-B568-D50A7238C864}" srcOrd="8" destOrd="0" presId="urn:microsoft.com/office/officeart/2005/8/layout/list1"/>
    <dgm:cxn modelId="{2DA80D03-43C9-463F-9380-D359E8D0F5A2}" type="presParOf" srcId="{B6B97F42-8B4D-489F-B568-D50A7238C864}" destId="{1106868E-9FFE-472D-8BCA-5CB22B6B1A7B}" srcOrd="0" destOrd="0" presId="urn:microsoft.com/office/officeart/2005/8/layout/list1"/>
    <dgm:cxn modelId="{AD689214-799B-4084-BB01-A74A66028EB1}" type="presParOf" srcId="{B6B97F42-8B4D-489F-B568-D50A7238C864}" destId="{C9912573-4A37-481C-A4A6-30E8027A4106}" srcOrd="1" destOrd="0" presId="urn:microsoft.com/office/officeart/2005/8/layout/list1"/>
    <dgm:cxn modelId="{A45124CB-5193-44D0-827A-7320F116CB86}" type="presParOf" srcId="{0C328E28-2A8E-4D55-BE1F-69BF975E4218}" destId="{CC6A5E64-7D59-4E0D-A027-9B5F68583AD8}" srcOrd="9" destOrd="0" presId="urn:microsoft.com/office/officeart/2005/8/layout/list1"/>
    <dgm:cxn modelId="{781ADB89-7E2B-4011-A67F-4DAE6667BEEA}" type="presParOf" srcId="{0C328E28-2A8E-4D55-BE1F-69BF975E4218}" destId="{5A44FDAA-052E-4877-AD4F-95D25E54FCE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68F74-5778-45B2-8267-4CFD7846450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E6B015-40A0-41B0-A220-82B07BD36F52}">
      <dgm:prSet phldrT="[Text]"/>
      <dgm:spPr/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E2ADA606-0055-4762-9636-0AECE1F86866}" type="parTrans" cxnId="{9D2D050F-53E5-4F77-97D4-58F9EB1A2645}">
      <dgm:prSet/>
      <dgm:spPr/>
      <dgm:t>
        <a:bodyPr/>
        <a:lstStyle/>
        <a:p>
          <a:endParaRPr lang="en-US"/>
        </a:p>
      </dgm:t>
    </dgm:pt>
    <dgm:pt modelId="{F0B5701E-5F94-47C5-826C-57C6C8581F17}" type="sibTrans" cxnId="{9D2D050F-53E5-4F77-97D4-58F9EB1A2645}">
      <dgm:prSet/>
      <dgm:spPr/>
      <dgm:t>
        <a:bodyPr/>
        <a:lstStyle/>
        <a:p>
          <a:endParaRPr lang="en-US"/>
        </a:p>
      </dgm:t>
    </dgm:pt>
    <dgm:pt modelId="{4929FFC7-A5CF-4870-B45E-8E266F4EC627}">
      <dgm:prSet phldrT="[Text]"/>
      <dgm:spPr/>
      <dgm:t>
        <a:bodyPr/>
        <a:lstStyle/>
        <a:p>
          <a:r>
            <a:rPr lang="en-US" dirty="0" smtClean="0"/>
            <a:t>VOICE CONTROLLED SYSTEM</a:t>
          </a:r>
          <a:endParaRPr lang="en-US" dirty="0"/>
        </a:p>
      </dgm:t>
    </dgm:pt>
    <dgm:pt modelId="{A10BB6AC-E9E7-4969-9126-A89078F83C10}" type="parTrans" cxnId="{160F06AD-6064-4315-AF59-5C63EBE28359}">
      <dgm:prSet/>
      <dgm:spPr/>
      <dgm:t>
        <a:bodyPr/>
        <a:lstStyle/>
        <a:p>
          <a:endParaRPr lang="en-US"/>
        </a:p>
      </dgm:t>
    </dgm:pt>
    <dgm:pt modelId="{9D18E54F-8892-474B-837A-266E7F34B9C0}" type="sibTrans" cxnId="{160F06AD-6064-4315-AF59-5C63EBE28359}">
      <dgm:prSet/>
      <dgm:spPr/>
      <dgm:t>
        <a:bodyPr/>
        <a:lstStyle/>
        <a:p>
          <a:endParaRPr lang="en-US"/>
        </a:p>
      </dgm:t>
    </dgm:pt>
    <dgm:pt modelId="{C65D3D19-B63F-4748-957D-B22F8BBA47CA}">
      <dgm:prSet phldrT="[Text]"/>
      <dgm:spPr/>
      <dgm:t>
        <a:bodyPr/>
        <a:lstStyle/>
        <a:p>
          <a:r>
            <a:rPr lang="en-US" dirty="0" smtClean="0"/>
            <a:t>AUTO-TEACHING MODE</a:t>
          </a:r>
          <a:endParaRPr lang="en-US" dirty="0"/>
        </a:p>
      </dgm:t>
    </dgm:pt>
    <dgm:pt modelId="{DA47FF00-B912-420F-8093-64B948C2A954}" type="parTrans" cxnId="{2251E07A-F5A6-4F87-8FD3-EA9201CA85B4}">
      <dgm:prSet/>
      <dgm:spPr/>
      <dgm:t>
        <a:bodyPr/>
        <a:lstStyle/>
        <a:p>
          <a:endParaRPr lang="en-US"/>
        </a:p>
      </dgm:t>
    </dgm:pt>
    <dgm:pt modelId="{CF72DE17-F6F0-413A-8126-D925B198FF9A}" type="sibTrans" cxnId="{2251E07A-F5A6-4F87-8FD3-EA9201CA85B4}">
      <dgm:prSet/>
      <dgm:spPr/>
      <dgm:t>
        <a:bodyPr/>
        <a:lstStyle/>
        <a:p>
          <a:endParaRPr lang="en-US"/>
        </a:p>
      </dgm:t>
    </dgm:pt>
    <dgm:pt modelId="{989E6FD7-C6CD-4851-949E-40AD72872924}">
      <dgm:prSet phldrT="[Text]"/>
      <dgm:spPr/>
      <dgm:t>
        <a:bodyPr/>
        <a:lstStyle/>
        <a:p>
          <a:r>
            <a:rPr lang="en-US" dirty="0" smtClean="0"/>
            <a:t>DOWNLOAD E-BOOKS AND PRINT ON BRAILE SCRIPT</a:t>
          </a:r>
          <a:endParaRPr lang="en-US" dirty="0"/>
        </a:p>
      </dgm:t>
    </dgm:pt>
    <dgm:pt modelId="{7A9B0F1F-7819-4DBA-AA2B-361E8E7C3CE0}" type="parTrans" cxnId="{B5E5BEFE-D626-46C2-9FC0-50BE6740C566}">
      <dgm:prSet/>
      <dgm:spPr/>
      <dgm:t>
        <a:bodyPr/>
        <a:lstStyle/>
        <a:p>
          <a:endParaRPr lang="en-US"/>
        </a:p>
      </dgm:t>
    </dgm:pt>
    <dgm:pt modelId="{8937CAF1-2B38-4EBF-A94D-17BA15ABBA0B}" type="sibTrans" cxnId="{B5E5BEFE-D626-46C2-9FC0-50BE6740C566}">
      <dgm:prSet/>
      <dgm:spPr/>
      <dgm:t>
        <a:bodyPr/>
        <a:lstStyle/>
        <a:p>
          <a:endParaRPr lang="en-US"/>
        </a:p>
      </dgm:t>
    </dgm:pt>
    <dgm:pt modelId="{04F85426-B297-4C5B-A5DA-BD0F1F993C3A}" type="pres">
      <dgm:prSet presAssocID="{8E668F74-5778-45B2-8267-4CFD7846450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48C6A78-0E85-4428-BEC8-CD86847EE4C2}" type="pres">
      <dgm:prSet presAssocID="{E0E6B015-40A0-41B0-A220-82B07BD36F52}" presName="thickLine" presStyleLbl="alignNode1" presStyleIdx="0" presStyleCnt="1"/>
      <dgm:spPr/>
    </dgm:pt>
    <dgm:pt modelId="{B0D2DEF0-D9F8-4D4B-AE70-8AB1A13F9235}" type="pres">
      <dgm:prSet presAssocID="{E0E6B015-40A0-41B0-A220-82B07BD36F52}" presName="horz1" presStyleCnt="0"/>
      <dgm:spPr/>
    </dgm:pt>
    <dgm:pt modelId="{FCAF5198-E2A2-46ED-B88C-76587B3D05B3}" type="pres">
      <dgm:prSet presAssocID="{E0E6B015-40A0-41B0-A220-82B07BD36F52}" presName="tx1" presStyleLbl="revTx" presStyleIdx="0" presStyleCnt="4"/>
      <dgm:spPr/>
      <dgm:t>
        <a:bodyPr/>
        <a:lstStyle/>
        <a:p>
          <a:endParaRPr lang="en-US"/>
        </a:p>
      </dgm:t>
    </dgm:pt>
    <dgm:pt modelId="{D8C3E174-1BED-48B1-BE79-3E23B19D4F11}" type="pres">
      <dgm:prSet presAssocID="{E0E6B015-40A0-41B0-A220-82B07BD36F52}" presName="vert1" presStyleCnt="0"/>
      <dgm:spPr/>
    </dgm:pt>
    <dgm:pt modelId="{5B482AA3-258E-4099-9685-276DFD939544}" type="pres">
      <dgm:prSet presAssocID="{4929FFC7-A5CF-4870-B45E-8E266F4EC627}" presName="vertSpace2a" presStyleCnt="0"/>
      <dgm:spPr/>
    </dgm:pt>
    <dgm:pt modelId="{56869375-F96A-4E92-AE9E-E3C45E083F21}" type="pres">
      <dgm:prSet presAssocID="{4929FFC7-A5CF-4870-B45E-8E266F4EC627}" presName="horz2" presStyleCnt="0"/>
      <dgm:spPr/>
    </dgm:pt>
    <dgm:pt modelId="{ACEE2CB6-68B4-4F3D-B18F-928D0EE07BAC}" type="pres">
      <dgm:prSet presAssocID="{4929FFC7-A5CF-4870-B45E-8E266F4EC627}" presName="horzSpace2" presStyleCnt="0"/>
      <dgm:spPr/>
    </dgm:pt>
    <dgm:pt modelId="{EF2A3589-A381-4FBA-A20E-23738239AA81}" type="pres">
      <dgm:prSet presAssocID="{4929FFC7-A5CF-4870-B45E-8E266F4EC627}" presName="tx2" presStyleLbl="revTx" presStyleIdx="1" presStyleCnt="4"/>
      <dgm:spPr/>
      <dgm:t>
        <a:bodyPr/>
        <a:lstStyle/>
        <a:p>
          <a:endParaRPr lang="en-US"/>
        </a:p>
      </dgm:t>
    </dgm:pt>
    <dgm:pt modelId="{A8C3ECE7-4E16-4740-B092-8DDD8E6EDC9A}" type="pres">
      <dgm:prSet presAssocID="{4929FFC7-A5CF-4870-B45E-8E266F4EC627}" presName="vert2" presStyleCnt="0"/>
      <dgm:spPr/>
    </dgm:pt>
    <dgm:pt modelId="{F915F945-533B-4815-AD5E-9D1BF2C2D42A}" type="pres">
      <dgm:prSet presAssocID="{4929FFC7-A5CF-4870-B45E-8E266F4EC627}" presName="thinLine2b" presStyleLbl="callout" presStyleIdx="0" presStyleCnt="3"/>
      <dgm:spPr/>
    </dgm:pt>
    <dgm:pt modelId="{C4B1A86B-9AD4-4C8E-B8B6-7A0930FECFE7}" type="pres">
      <dgm:prSet presAssocID="{4929FFC7-A5CF-4870-B45E-8E266F4EC627}" presName="vertSpace2b" presStyleCnt="0"/>
      <dgm:spPr/>
    </dgm:pt>
    <dgm:pt modelId="{316E9440-CB2F-4A68-A23A-A085959C4360}" type="pres">
      <dgm:prSet presAssocID="{C65D3D19-B63F-4748-957D-B22F8BBA47CA}" presName="horz2" presStyleCnt="0"/>
      <dgm:spPr/>
    </dgm:pt>
    <dgm:pt modelId="{CD11406C-1212-4D1A-8295-3EC2BDF57EE6}" type="pres">
      <dgm:prSet presAssocID="{C65D3D19-B63F-4748-957D-B22F8BBA47CA}" presName="horzSpace2" presStyleCnt="0"/>
      <dgm:spPr/>
    </dgm:pt>
    <dgm:pt modelId="{698A5E2B-A81C-4F8A-BD99-66900DA9B742}" type="pres">
      <dgm:prSet presAssocID="{C65D3D19-B63F-4748-957D-B22F8BBA47CA}" presName="tx2" presStyleLbl="revTx" presStyleIdx="2" presStyleCnt="4"/>
      <dgm:spPr/>
      <dgm:t>
        <a:bodyPr/>
        <a:lstStyle/>
        <a:p>
          <a:endParaRPr lang="en-US"/>
        </a:p>
      </dgm:t>
    </dgm:pt>
    <dgm:pt modelId="{7B80CEEC-C5C4-4F63-9051-892AA23590ED}" type="pres">
      <dgm:prSet presAssocID="{C65D3D19-B63F-4748-957D-B22F8BBA47CA}" presName="vert2" presStyleCnt="0"/>
      <dgm:spPr/>
    </dgm:pt>
    <dgm:pt modelId="{8CD40EE2-6190-4949-A1DA-9F76EABEC18E}" type="pres">
      <dgm:prSet presAssocID="{C65D3D19-B63F-4748-957D-B22F8BBA47CA}" presName="thinLine2b" presStyleLbl="callout" presStyleIdx="1" presStyleCnt="3"/>
      <dgm:spPr/>
    </dgm:pt>
    <dgm:pt modelId="{1BCA3CFF-43C3-408B-9B83-FD576C63F8E2}" type="pres">
      <dgm:prSet presAssocID="{C65D3D19-B63F-4748-957D-B22F8BBA47CA}" presName="vertSpace2b" presStyleCnt="0"/>
      <dgm:spPr/>
    </dgm:pt>
    <dgm:pt modelId="{15090C93-FA07-4DD2-B0E9-C81F0164F8EB}" type="pres">
      <dgm:prSet presAssocID="{989E6FD7-C6CD-4851-949E-40AD72872924}" presName="horz2" presStyleCnt="0"/>
      <dgm:spPr/>
    </dgm:pt>
    <dgm:pt modelId="{5729E408-01A0-43E5-9D8B-100B70168DBF}" type="pres">
      <dgm:prSet presAssocID="{989E6FD7-C6CD-4851-949E-40AD72872924}" presName="horzSpace2" presStyleCnt="0"/>
      <dgm:spPr/>
    </dgm:pt>
    <dgm:pt modelId="{72A38251-7BEB-47CD-A223-AC34AD505E38}" type="pres">
      <dgm:prSet presAssocID="{989E6FD7-C6CD-4851-949E-40AD72872924}" presName="tx2" presStyleLbl="revTx" presStyleIdx="3" presStyleCnt="4"/>
      <dgm:spPr/>
      <dgm:t>
        <a:bodyPr/>
        <a:lstStyle/>
        <a:p>
          <a:endParaRPr lang="en-US"/>
        </a:p>
      </dgm:t>
    </dgm:pt>
    <dgm:pt modelId="{7496E5D2-C1F7-4402-A0E3-E7AAD64CA44A}" type="pres">
      <dgm:prSet presAssocID="{989E6FD7-C6CD-4851-949E-40AD72872924}" presName="vert2" presStyleCnt="0"/>
      <dgm:spPr/>
    </dgm:pt>
    <dgm:pt modelId="{8FCE03C1-521F-4C00-ACAB-491B6BE77D39}" type="pres">
      <dgm:prSet presAssocID="{989E6FD7-C6CD-4851-949E-40AD72872924}" presName="thinLine2b" presStyleLbl="callout" presStyleIdx="2" presStyleCnt="3"/>
      <dgm:spPr/>
    </dgm:pt>
    <dgm:pt modelId="{F3B1F748-51EB-4426-82E8-3D2E3DD82377}" type="pres">
      <dgm:prSet presAssocID="{989E6FD7-C6CD-4851-949E-40AD72872924}" presName="vertSpace2b" presStyleCnt="0"/>
      <dgm:spPr/>
    </dgm:pt>
  </dgm:ptLst>
  <dgm:cxnLst>
    <dgm:cxn modelId="{160F06AD-6064-4315-AF59-5C63EBE28359}" srcId="{E0E6B015-40A0-41B0-A220-82B07BD36F52}" destId="{4929FFC7-A5CF-4870-B45E-8E266F4EC627}" srcOrd="0" destOrd="0" parTransId="{A10BB6AC-E9E7-4969-9126-A89078F83C10}" sibTransId="{9D18E54F-8892-474B-837A-266E7F34B9C0}"/>
    <dgm:cxn modelId="{9D2D050F-53E5-4F77-97D4-58F9EB1A2645}" srcId="{8E668F74-5778-45B2-8267-4CFD7846450F}" destId="{E0E6B015-40A0-41B0-A220-82B07BD36F52}" srcOrd="0" destOrd="0" parTransId="{E2ADA606-0055-4762-9636-0AECE1F86866}" sibTransId="{F0B5701E-5F94-47C5-826C-57C6C8581F17}"/>
    <dgm:cxn modelId="{6C5458F5-887B-40A9-806D-FBD442D8E6BB}" type="presOf" srcId="{4929FFC7-A5CF-4870-B45E-8E266F4EC627}" destId="{EF2A3589-A381-4FBA-A20E-23738239AA81}" srcOrd="0" destOrd="0" presId="urn:microsoft.com/office/officeart/2008/layout/LinedList"/>
    <dgm:cxn modelId="{12896F0A-EF09-4449-8A54-3FFCCEE2A48D}" type="presOf" srcId="{8E668F74-5778-45B2-8267-4CFD7846450F}" destId="{04F85426-B297-4C5B-A5DA-BD0F1F993C3A}" srcOrd="0" destOrd="0" presId="urn:microsoft.com/office/officeart/2008/layout/LinedList"/>
    <dgm:cxn modelId="{2251E07A-F5A6-4F87-8FD3-EA9201CA85B4}" srcId="{E0E6B015-40A0-41B0-A220-82B07BD36F52}" destId="{C65D3D19-B63F-4748-957D-B22F8BBA47CA}" srcOrd="1" destOrd="0" parTransId="{DA47FF00-B912-420F-8093-64B948C2A954}" sibTransId="{CF72DE17-F6F0-413A-8126-D925B198FF9A}"/>
    <dgm:cxn modelId="{B07C0630-C267-4521-87B4-33ADB0BAFD54}" type="presOf" srcId="{C65D3D19-B63F-4748-957D-B22F8BBA47CA}" destId="{698A5E2B-A81C-4F8A-BD99-66900DA9B742}" srcOrd="0" destOrd="0" presId="urn:microsoft.com/office/officeart/2008/layout/LinedList"/>
    <dgm:cxn modelId="{C89FF311-FC04-427B-8BF3-A33243F3CF92}" type="presOf" srcId="{989E6FD7-C6CD-4851-949E-40AD72872924}" destId="{72A38251-7BEB-47CD-A223-AC34AD505E38}" srcOrd="0" destOrd="0" presId="urn:microsoft.com/office/officeart/2008/layout/LinedList"/>
    <dgm:cxn modelId="{B5E5BEFE-D626-46C2-9FC0-50BE6740C566}" srcId="{E0E6B015-40A0-41B0-A220-82B07BD36F52}" destId="{989E6FD7-C6CD-4851-949E-40AD72872924}" srcOrd="2" destOrd="0" parTransId="{7A9B0F1F-7819-4DBA-AA2B-361E8E7C3CE0}" sibTransId="{8937CAF1-2B38-4EBF-A94D-17BA15ABBA0B}"/>
    <dgm:cxn modelId="{4AEC7B96-7563-4FBA-B335-FB99A5D3AA5B}" type="presOf" srcId="{E0E6B015-40A0-41B0-A220-82B07BD36F52}" destId="{FCAF5198-E2A2-46ED-B88C-76587B3D05B3}" srcOrd="0" destOrd="0" presId="urn:microsoft.com/office/officeart/2008/layout/LinedList"/>
    <dgm:cxn modelId="{70902589-A4B9-4F3A-A273-52F6E4BF054E}" type="presParOf" srcId="{04F85426-B297-4C5B-A5DA-BD0F1F993C3A}" destId="{148C6A78-0E85-4428-BEC8-CD86847EE4C2}" srcOrd="0" destOrd="0" presId="urn:microsoft.com/office/officeart/2008/layout/LinedList"/>
    <dgm:cxn modelId="{0A35BD26-9363-47C0-8030-7368E0A888E8}" type="presParOf" srcId="{04F85426-B297-4C5B-A5DA-BD0F1F993C3A}" destId="{B0D2DEF0-D9F8-4D4B-AE70-8AB1A13F9235}" srcOrd="1" destOrd="0" presId="urn:microsoft.com/office/officeart/2008/layout/LinedList"/>
    <dgm:cxn modelId="{551BE768-66E0-4C88-B2E8-9D8CD331750F}" type="presParOf" srcId="{B0D2DEF0-D9F8-4D4B-AE70-8AB1A13F9235}" destId="{FCAF5198-E2A2-46ED-B88C-76587B3D05B3}" srcOrd="0" destOrd="0" presId="urn:microsoft.com/office/officeart/2008/layout/LinedList"/>
    <dgm:cxn modelId="{0C3D512B-771B-4397-A322-75457C172FA0}" type="presParOf" srcId="{B0D2DEF0-D9F8-4D4B-AE70-8AB1A13F9235}" destId="{D8C3E174-1BED-48B1-BE79-3E23B19D4F11}" srcOrd="1" destOrd="0" presId="urn:microsoft.com/office/officeart/2008/layout/LinedList"/>
    <dgm:cxn modelId="{8DF9E62E-79FB-4404-90EC-2E29C9E00E02}" type="presParOf" srcId="{D8C3E174-1BED-48B1-BE79-3E23B19D4F11}" destId="{5B482AA3-258E-4099-9685-276DFD939544}" srcOrd="0" destOrd="0" presId="urn:microsoft.com/office/officeart/2008/layout/LinedList"/>
    <dgm:cxn modelId="{92D7A73A-0C5B-49AC-A96E-632814CB1A7B}" type="presParOf" srcId="{D8C3E174-1BED-48B1-BE79-3E23B19D4F11}" destId="{56869375-F96A-4E92-AE9E-E3C45E083F21}" srcOrd="1" destOrd="0" presId="urn:microsoft.com/office/officeart/2008/layout/LinedList"/>
    <dgm:cxn modelId="{66021099-5E55-4461-B0D3-6B7F8D98F5FD}" type="presParOf" srcId="{56869375-F96A-4E92-AE9E-E3C45E083F21}" destId="{ACEE2CB6-68B4-4F3D-B18F-928D0EE07BAC}" srcOrd="0" destOrd="0" presId="urn:microsoft.com/office/officeart/2008/layout/LinedList"/>
    <dgm:cxn modelId="{8B523C44-D27D-4C28-8972-CC93E8836A32}" type="presParOf" srcId="{56869375-F96A-4E92-AE9E-E3C45E083F21}" destId="{EF2A3589-A381-4FBA-A20E-23738239AA81}" srcOrd="1" destOrd="0" presId="urn:microsoft.com/office/officeart/2008/layout/LinedList"/>
    <dgm:cxn modelId="{2F7CFA97-2D3A-4EE8-9D95-4909A7ED6970}" type="presParOf" srcId="{56869375-F96A-4E92-AE9E-E3C45E083F21}" destId="{A8C3ECE7-4E16-4740-B092-8DDD8E6EDC9A}" srcOrd="2" destOrd="0" presId="urn:microsoft.com/office/officeart/2008/layout/LinedList"/>
    <dgm:cxn modelId="{5009FA83-68BF-4FD2-84F0-638751CD331A}" type="presParOf" srcId="{D8C3E174-1BED-48B1-BE79-3E23B19D4F11}" destId="{F915F945-533B-4815-AD5E-9D1BF2C2D42A}" srcOrd="2" destOrd="0" presId="urn:microsoft.com/office/officeart/2008/layout/LinedList"/>
    <dgm:cxn modelId="{13866290-CE71-4CFD-B23A-AABE4312300B}" type="presParOf" srcId="{D8C3E174-1BED-48B1-BE79-3E23B19D4F11}" destId="{C4B1A86B-9AD4-4C8E-B8B6-7A0930FECFE7}" srcOrd="3" destOrd="0" presId="urn:microsoft.com/office/officeart/2008/layout/LinedList"/>
    <dgm:cxn modelId="{9FC67CE5-5488-483A-935A-963EF826EAE4}" type="presParOf" srcId="{D8C3E174-1BED-48B1-BE79-3E23B19D4F11}" destId="{316E9440-CB2F-4A68-A23A-A085959C4360}" srcOrd="4" destOrd="0" presId="urn:microsoft.com/office/officeart/2008/layout/LinedList"/>
    <dgm:cxn modelId="{D469A4FB-25A4-4B05-954D-E55C2610DF81}" type="presParOf" srcId="{316E9440-CB2F-4A68-A23A-A085959C4360}" destId="{CD11406C-1212-4D1A-8295-3EC2BDF57EE6}" srcOrd="0" destOrd="0" presId="urn:microsoft.com/office/officeart/2008/layout/LinedList"/>
    <dgm:cxn modelId="{AF7D186D-4F19-4D9B-8F41-08600915718A}" type="presParOf" srcId="{316E9440-CB2F-4A68-A23A-A085959C4360}" destId="{698A5E2B-A81C-4F8A-BD99-66900DA9B742}" srcOrd="1" destOrd="0" presId="urn:microsoft.com/office/officeart/2008/layout/LinedList"/>
    <dgm:cxn modelId="{8ACD3A07-5561-42E3-919F-FAA147E8FC1C}" type="presParOf" srcId="{316E9440-CB2F-4A68-A23A-A085959C4360}" destId="{7B80CEEC-C5C4-4F63-9051-892AA23590ED}" srcOrd="2" destOrd="0" presId="urn:microsoft.com/office/officeart/2008/layout/LinedList"/>
    <dgm:cxn modelId="{09EDD493-7064-4AE7-920E-2DCB834FBBC8}" type="presParOf" srcId="{D8C3E174-1BED-48B1-BE79-3E23B19D4F11}" destId="{8CD40EE2-6190-4949-A1DA-9F76EABEC18E}" srcOrd="5" destOrd="0" presId="urn:microsoft.com/office/officeart/2008/layout/LinedList"/>
    <dgm:cxn modelId="{192CC776-3ABC-46BB-AB57-28708B552BC4}" type="presParOf" srcId="{D8C3E174-1BED-48B1-BE79-3E23B19D4F11}" destId="{1BCA3CFF-43C3-408B-9B83-FD576C63F8E2}" srcOrd="6" destOrd="0" presId="urn:microsoft.com/office/officeart/2008/layout/LinedList"/>
    <dgm:cxn modelId="{C078D78D-B669-477D-8E26-43F26DA159A9}" type="presParOf" srcId="{D8C3E174-1BED-48B1-BE79-3E23B19D4F11}" destId="{15090C93-FA07-4DD2-B0E9-C81F0164F8EB}" srcOrd="7" destOrd="0" presId="urn:microsoft.com/office/officeart/2008/layout/LinedList"/>
    <dgm:cxn modelId="{E658109C-93C5-4C31-81D7-8F51753E34F6}" type="presParOf" srcId="{15090C93-FA07-4DD2-B0E9-C81F0164F8EB}" destId="{5729E408-01A0-43E5-9D8B-100B70168DBF}" srcOrd="0" destOrd="0" presId="urn:microsoft.com/office/officeart/2008/layout/LinedList"/>
    <dgm:cxn modelId="{5EB3CE97-B536-49D2-BDBD-C7BB0331B97C}" type="presParOf" srcId="{15090C93-FA07-4DD2-B0E9-C81F0164F8EB}" destId="{72A38251-7BEB-47CD-A223-AC34AD505E38}" srcOrd="1" destOrd="0" presId="urn:microsoft.com/office/officeart/2008/layout/LinedList"/>
    <dgm:cxn modelId="{15099E81-A2B0-41F1-9FA6-8CA0461C6DCD}" type="presParOf" srcId="{15090C93-FA07-4DD2-B0E9-C81F0164F8EB}" destId="{7496E5D2-C1F7-4402-A0E3-E7AAD64CA44A}" srcOrd="2" destOrd="0" presId="urn:microsoft.com/office/officeart/2008/layout/LinedList"/>
    <dgm:cxn modelId="{59C4248A-405A-4789-94EC-0785246B3E53}" type="presParOf" srcId="{D8C3E174-1BED-48B1-BE79-3E23B19D4F11}" destId="{8FCE03C1-521F-4C00-ACAB-491B6BE77D39}" srcOrd="8" destOrd="0" presId="urn:microsoft.com/office/officeart/2008/layout/LinedList"/>
    <dgm:cxn modelId="{FC059412-A7D2-49D4-8441-00F07FD0850D}" type="presParOf" srcId="{D8C3E174-1BED-48B1-BE79-3E23B19D4F11}" destId="{F3B1F748-51EB-4426-82E8-3D2E3DD8237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88CED-BDFA-4BE4-93D3-ACC8E30EE17A}">
      <dsp:nvSpPr>
        <dsp:cNvPr id="0" name=""/>
        <dsp:cNvSpPr/>
      </dsp:nvSpPr>
      <dsp:spPr>
        <a:xfrm>
          <a:off x="0" y="623808"/>
          <a:ext cx="743086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9B620-BE61-46C6-BEC3-93679C02A0B5}">
      <dsp:nvSpPr>
        <dsp:cNvPr id="0" name=""/>
        <dsp:cNvSpPr/>
      </dsp:nvSpPr>
      <dsp:spPr>
        <a:xfrm>
          <a:off x="371543" y="647875"/>
          <a:ext cx="520160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608" tIns="0" rIns="196608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AVAILABILITY OF BOOKS ON BRAILLE</a:t>
          </a:r>
          <a:endParaRPr lang="en-US" sz="2500" kern="1200" dirty="0"/>
        </a:p>
      </dsp:txBody>
      <dsp:txXfrm>
        <a:off x="407569" y="683901"/>
        <a:ext cx="5129554" cy="665948"/>
      </dsp:txXfrm>
    </dsp:sp>
    <dsp:sp modelId="{D35E3BDD-8867-4546-A77C-5FA76588A837}">
      <dsp:nvSpPr>
        <dsp:cNvPr id="0" name=""/>
        <dsp:cNvSpPr/>
      </dsp:nvSpPr>
      <dsp:spPr>
        <a:xfrm>
          <a:off x="0" y="2150875"/>
          <a:ext cx="743086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C8D9-6F93-4F61-B0C7-1BE5D0C072C4}">
      <dsp:nvSpPr>
        <dsp:cNvPr id="0" name=""/>
        <dsp:cNvSpPr/>
      </dsp:nvSpPr>
      <dsp:spPr>
        <a:xfrm>
          <a:off x="371543" y="1781875"/>
          <a:ext cx="520160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608" tIns="0" rIns="196608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CAN’T SHARE THEIR CREATION</a:t>
          </a:r>
          <a:endParaRPr lang="en-US" sz="2500" kern="1200" dirty="0"/>
        </a:p>
      </dsp:txBody>
      <dsp:txXfrm>
        <a:off x="407569" y="1817901"/>
        <a:ext cx="5129554" cy="665948"/>
      </dsp:txXfrm>
    </dsp:sp>
    <dsp:sp modelId="{5A44FDAA-052E-4877-AD4F-95D25E54FCEB}">
      <dsp:nvSpPr>
        <dsp:cNvPr id="0" name=""/>
        <dsp:cNvSpPr/>
      </dsp:nvSpPr>
      <dsp:spPr>
        <a:xfrm>
          <a:off x="0" y="3284875"/>
          <a:ext cx="743086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12573-4A37-481C-A4A6-30E8027A4106}">
      <dsp:nvSpPr>
        <dsp:cNvPr id="0" name=""/>
        <dsp:cNvSpPr/>
      </dsp:nvSpPr>
      <dsp:spPr>
        <a:xfrm>
          <a:off x="371543" y="2915875"/>
          <a:ext cx="5201606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608" tIns="0" rIns="196608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BLOCKADE FOR EDUCATION</a:t>
          </a:r>
          <a:endParaRPr lang="en-US" sz="2500" kern="1200" dirty="0"/>
        </a:p>
      </dsp:txBody>
      <dsp:txXfrm>
        <a:off x="407569" y="2951901"/>
        <a:ext cx="5129554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C6A78-0E85-4428-BEC8-CD86847EE4C2}">
      <dsp:nvSpPr>
        <dsp:cNvPr id="0" name=""/>
        <dsp:cNvSpPr/>
      </dsp:nvSpPr>
      <dsp:spPr>
        <a:xfrm>
          <a:off x="0" y="0"/>
          <a:ext cx="6943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F5198-E2A2-46ED-B88C-76587B3D05B3}">
      <dsp:nvSpPr>
        <dsp:cNvPr id="0" name=""/>
        <dsp:cNvSpPr/>
      </dsp:nvSpPr>
      <dsp:spPr>
        <a:xfrm>
          <a:off x="0" y="0"/>
          <a:ext cx="1388637" cy="4337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.</a:t>
          </a:r>
          <a:endParaRPr lang="en-US" sz="6500" kern="1200" dirty="0"/>
        </a:p>
      </dsp:txBody>
      <dsp:txXfrm>
        <a:off x="0" y="0"/>
        <a:ext cx="1388637" cy="4337668"/>
      </dsp:txXfrm>
    </dsp:sp>
    <dsp:sp modelId="{EF2A3589-A381-4FBA-A20E-23738239AA81}">
      <dsp:nvSpPr>
        <dsp:cNvPr id="0" name=""/>
        <dsp:cNvSpPr/>
      </dsp:nvSpPr>
      <dsp:spPr>
        <a:xfrm>
          <a:off x="1492785" y="67776"/>
          <a:ext cx="5450402" cy="135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VOICE CONTROLLED SYSTEM</a:t>
          </a:r>
          <a:endParaRPr lang="en-US" sz="3700" kern="1200" dirty="0"/>
        </a:p>
      </dsp:txBody>
      <dsp:txXfrm>
        <a:off x="1492785" y="67776"/>
        <a:ext cx="5450402" cy="1355521"/>
      </dsp:txXfrm>
    </dsp:sp>
    <dsp:sp modelId="{F915F945-533B-4815-AD5E-9D1BF2C2D42A}">
      <dsp:nvSpPr>
        <dsp:cNvPr id="0" name=""/>
        <dsp:cNvSpPr/>
      </dsp:nvSpPr>
      <dsp:spPr>
        <a:xfrm>
          <a:off x="1388637" y="1423297"/>
          <a:ext cx="55545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A5E2B-A81C-4F8A-BD99-66900DA9B742}">
      <dsp:nvSpPr>
        <dsp:cNvPr id="0" name=""/>
        <dsp:cNvSpPr/>
      </dsp:nvSpPr>
      <dsp:spPr>
        <a:xfrm>
          <a:off x="1492785" y="1491073"/>
          <a:ext cx="5450402" cy="135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AUTO-TEACHING MODE</a:t>
          </a:r>
          <a:endParaRPr lang="en-US" sz="3700" kern="1200" dirty="0"/>
        </a:p>
      </dsp:txBody>
      <dsp:txXfrm>
        <a:off x="1492785" y="1491073"/>
        <a:ext cx="5450402" cy="1355521"/>
      </dsp:txXfrm>
    </dsp:sp>
    <dsp:sp modelId="{8CD40EE2-6190-4949-A1DA-9F76EABEC18E}">
      <dsp:nvSpPr>
        <dsp:cNvPr id="0" name=""/>
        <dsp:cNvSpPr/>
      </dsp:nvSpPr>
      <dsp:spPr>
        <a:xfrm>
          <a:off x="1388637" y="2846594"/>
          <a:ext cx="55545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38251-7BEB-47CD-A223-AC34AD505E38}">
      <dsp:nvSpPr>
        <dsp:cNvPr id="0" name=""/>
        <dsp:cNvSpPr/>
      </dsp:nvSpPr>
      <dsp:spPr>
        <a:xfrm>
          <a:off x="1492785" y="2914370"/>
          <a:ext cx="5450402" cy="135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DOWNLOAD E-BOOKS AND PRINT ON BRAILE SCRIPT</a:t>
          </a:r>
          <a:endParaRPr lang="en-US" sz="3700" kern="1200" dirty="0"/>
        </a:p>
      </dsp:txBody>
      <dsp:txXfrm>
        <a:off x="1492785" y="2914370"/>
        <a:ext cx="5450402" cy="1355521"/>
      </dsp:txXfrm>
    </dsp:sp>
    <dsp:sp modelId="{8FCE03C1-521F-4C00-ACAB-491B6BE77D39}">
      <dsp:nvSpPr>
        <dsp:cNvPr id="0" name=""/>
        <dsp:cNvSpPr/>
      </dsp:nvSpPr>
      <dsp:spPr>
        <a:xfrm>
          <a:off x="1388637" y="4269891"/>
          <a:ext cx="55545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4E48-6B50-44FF-8C41-8986BB932277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E74B4-F811-4164-B35F-2451B19BD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2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27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8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3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3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8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1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B86BA-4282-42C4-825F-481620E94075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773E6-9DA6-46EA-93E8-CE7566549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0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066800" y="2325189"/>
            <a:ext cx="9174480" cy="2429692"/>
          </a:xfrm>
        </p:spPr>
        <p:txBody>
          <a:bodyPr>
            <a:normAutofit lnSpcReduction="10000"/>
          </a:bodyPr>
          <a:lstStyle/>
          <a:p>
            <a:r>
              <a:rPr lang="ne-NP" sz="12900" dirty="0" smtClean="0">
                <a:solidFill>
                  <a:schemeClr val="accent5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ब्रेल-दृष्टि</a:t>
            </a:r>
            <a:endParaRPr lang="ne-NP" sz="12900" dirty="0">
              <a:solidFill>
                <a:schemeClr val="accent5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  <a:p>
            <a:r>
              <a:rPr lang="ne-NP" dirty="0" smtClean="0"/>
              <a:t/>
            </a:r>
            <a:br>
              <a:rPr lang="ne-NP" dirty="0" smtClean="0"/>
            </a:b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9783" y="365759"/>
            <a:ext cx="603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5"/>
                </a:solidFill>
              </a:rPr>
              <a:t>BRAILLE-DRISTI</a:t>
            </a:r>
            <a:endParaRPr lang="en-US" sz="72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75" y="520506"/>
            <a:ext cx="1519310" cy="15193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62221" y="5052317"/>
            <a:ext cx="8287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#The_new_visions_awaiting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90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9250" y="1321415"/>
            <a:ext cx="9675213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>
            <a:bevelT w="165100" prst="coolSlant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LET’S HAVE THE</a:t>
            </a:r>
          </a:p>
          <a:p>
            <a:pPr algn="ctr"/>
            <a:r>
              <a:rPr lang="en-US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DEMO OF THE PROTOTYPE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129" y="441132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571" y="313509"/>
            <a:ext cx="10567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PROBLEMS: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92856579"/>
              </p:ext>
            </p:extLst>
          </p:nvPr>
        </p:nvGraphicFramePr>
        <p:xfrm>
          <a:off x="815925" y="1378634"/>
          <a:ext cx="7430867" cy="4562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2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8622" y="587022"/>
            <a:ext cx="772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3857" y="653539"/>
            <a:ext cx="3417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SOLUTIONS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0326" y="2250831"/>
            <a:ext cx="752795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AUTOMATIC BRAILLE </a:t>
            </a:r>
          </a:p>
          <a:p>
            <a:pPr algn="ctr"/>
            <a:r>
              <a:rPr lang="en-US" sz="6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TYPEWRITER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622" y="4712677"/>
            <a:ext cx="1041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</a:rPr>
              <a:t>“ But even the price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of 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</a:rPr>
              <a:t>a normal manual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braille printer is 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</a:rPr>
              <a:t>too expensive.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Small-volume braille printers cost between $1,800 and $5,000 and large-volume ones may cost between $10,000 and $80,000</a:t>
            </a:r>
            <a:r>
              <a:rPr lang="en-US" sz="2400" i="1" dirty="0" smtClean="0">
                <a:solidFill>
                  <a:schemeClr val="accent4">
                    <a:lumMod val="50000"/>
                  </a:schemeClr>
                </a:solidFill>
              </a:rPr>
              <a:t>.”</a:t>
            </a:r>
            <a:endParaRPr lang="en-US" sz="2400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i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47509" y="177421"/>
            <a:ext cx="1225459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PRESENTING TO</a:t>
            </a:r>
          </a:p>
          <a:p>
            <a:pPr algn="ctr"/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	</a:t>
            </a:r>
            <a:r>
              <a:rPr lang="en-US" sz="6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                OUR PRODUCT</a:t>
            </a:r>
            <a:endParaRPr lang="en-US" sz="6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795" y="5934670"/>
            <a:ext cx="63876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Set for - Age group 7+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5" y="2290189"/>
            <a:ext cx="5429954" cy="3490685"/>
          </a:xfrm>
          <a:prstGeom prst="rect">
            <a:avLst/>
          </a:prstGeom>
        </p:spPr>
      </p:pic>
      <p:pic>
        <p:nvPicPr>
          <p:cNvPr id="5" name="143A38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2554" y="2102952"/>
            <a:ext cx="6229593" cy="35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91509"/>
            <a:ext cx="12192000" cy="4466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9151" y="5613007"/>
            <a:ext cx="2700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2400" dirty="0" smtClean="0"/>
              <a:t>STANDALONE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SYSTEM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08960" y="5659174"/>
            <a:ext cx="250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TEXT TO AUDIO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81821" y="5659174"/>
            <a:ext cx="271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CONVERT ANY ARTICLE TO BRAILLE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561341" y="5751507"/>
            <a:ext cx="240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TO USE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9656" y="3066756"/>
            <a:ext cx="2518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COMFORT ON READING BOOKS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89119" y="3066756"/>
            <a:ext cx="3615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CREATES INDEPENDENCY &amp;</a:t>
            </a:r>
          </a:p>
          <a:p>
            <a:r>
              <a:rPr lang="en-US" sz="2400" dirty="0" smtClean="0"/>
              <a:t>       USER-FRIENDLY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498583" y="710417"/>
            <a:ext cx="42288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OUR SERVICES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0443" y="3066756"/>
            <a:ext cx="282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AFFORDABILITY &amp; ACCESSIBILITY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10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782" y="463286"/>
            <a:ext cx="3900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MARKET SIZE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1378634" y="2138289"/>
            <a:ext cx="2461846" cy="301048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261317" y="2138289"/>
            <a:ext cx="2363372" cy="301048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&lt;1% 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8932985" y="2138289"/>
            <a:ext cx="2194560" cy="301048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9815" y="3458866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96,000+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30326" y="5303520"/>
            <a:ext cx="1772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Total blind persons in Nepal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84874" y="5444197"/>
            <a:ext cx="1786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Of the blind are employed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12812" y="3458866"/>
            <a:ext cx="1378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61%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53488" y="5444197"/>
            <a:ext cx="2504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of </a:t>
            </a:r>
            <a:r>
              <a:rPr lang="en-US" sz="2000" b="1" dirty="0"/>
              <a:t>enrolled BPS children </a:t>
            </a:r>
            <a:r>
              <a:rPr lang="en-US" sz="2000" b="1" dirty="0" smtClean="0"/>
              <a:t>have </a:t>
            </a:r>
            <a:r>
              <a:rPr lang="en-US" sz="2000" b="1" dirty="0"/>
              <a:t>received such text books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051495" y="3458866"/>
            <a:ext cx="81592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49772" y="3458866"/>
            <a:ext cx="829994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8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164" y="491421"/>
            <a:ext cx="8086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REACHING THE CUSTOMERS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19311" y="3460652"/>
            <a:ext cx="2846366" cy="2616591"/>
          </a:xfrm>
          <a:prstGeom prst="round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767753" y="3480022"/>
            <a:ext cx="2968284" cy="2597221"/>
          </a:xfrm>
          <a:prstGeom prst="round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25748" y="3910818"/>
            <a:ext cx="2039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THROUGH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NGOs,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INGOs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3514" y="3910818"/>
            <a:ext cx="2416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THROUGH SPECIAL SCHOOLS FOR VISUALLY IMPAIRED PERSON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0309" y="618031"/>
            <a:ext cx="58049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MARKET ADOPTION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3" y="1851806"/>
            <a:ext cx="5751120" cy="1172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" y="3545058"/>
            <a:ext cx="2067951" cy="1554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2" y="2345336"/>
            <a:ext cx="3078948" cy="989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39" y="1702191"/>
            <a:ext cx="3412555" cy="801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93" y="4070838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59" y="3182435"/>
            <a:ext cx="4273941" cy="888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28" y="4551278"/>
            <a:ext cx="9334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8886" y="589895"/>
            <a:ext cx="927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FUTURE VERSIONS OF PRODUCT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95459621"/>
              </p:ext>
            </p:extLst>
          </p:nvPr>
        </p:nvGraphicFramePr>
        <p:xfrm>
          <a:off x="2032000" y="1800665"/>
          <a:ext cx="6943188" cy="433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52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168</Words>
  <Application>Microsoft Office PowerPoint</Application>
  <PresentationFormat>Widescreen</PresentationFormat>
  <Paragraphs>50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Shah</dc:creator>
  <cp:lastModifiedBy>Suman Shah</cp:lastModifiedBy>
  <cp:revision>24</cp:revision>
  <dcterms:created xsi:type="dcterms:W3CDTF">2018-06-08T13:50:25Z</dcterms:created>
  <dcterms:modified xsi:type="dcterms:W3CDTF">2018-06-09T04:00:11Z</dcterms:modified>
</cp:coreProperties>
</file>